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61" autoAdjust="0"/>
  </p:normalViewPr>
  <p:slideViewPr>
    <p:cSldViewPr snapToGrid="0">
      <p:cViewPr varScale="1">
        <p:scale>
          <a:sx n="73" d="100"/>
          <a:sy n="73" d="100"/>
        </p:scale>
        <p:origin x="2646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7250"/>
              </p:ext>
            </p:extLst>
          </p:nvPr>
        </p:nvGraphicFramePr>
        <p:xfrm>
          <a:off x="119160" y="523933"/>
          <a:ext cx="6601216" cy="426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30628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Animals, Including Humans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Autumn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916561"/>
              </p:ext>
            </p:extLst>
          </p:nvPr>
        </p:nvGraphicFramePr>
        <p:xfrm>
          <a:off x="153799" y="7683176"/>
          <a:ext cx="3143367" cy="2109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3367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75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Possible Experiences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81260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Use observations in the local environment to compare animals or through videos and photographs.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Describe how to identify and group animals.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Group animals according to what they eat.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Label the different parts of the body and describe what each part does.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Participate in a sensory experience where you taste, fell, look at and see different foods (check for allergies first).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Use senses to compare different textures, sounds and smells.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73691"/>
              </p:ext>
            </p:extLst>
          </p:nvPr>
        </p:nvGraphicFramePr>
        <p:xfrm>
          <a:off x="3395301" y="3662651"/>
          <a:ext cx="3334064" cy="376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235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251705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8231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baseline="0" dirty="0"/>
                        <a:t>Key Knowledge</a:t>
                      </a:r>
                      <a:endParaRPr lang="en-GB" sz="13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82315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Your eyes let you see all the things around you.</a:t>
                      </a:r>
                      <a:endParaRPr lang="en-GB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47765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Hearing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Your ears let you listen to all the things around you. Your brain is able to tell what different sounds 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Your skin gives you the sense of touch. You can tell if something is warm, cold, smooth or rough without even looking at it.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Your sense of taste comes from your tongue. You can tell if something tastes bitter or sweet. You might have some tastes you like and some you don’t.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47547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Smell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You smell using your nose. Your nose can tell if things smell nice or not nice.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863596"/>
              </p:ext>
            </p:extLst>
          </p:nvPr>
        </p:nvGraphicFramePr>
        <p:xfrm>
          <a:off x="141371" y="967423"/>
          <a:ext cx="3155795" cy="66526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991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25587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6299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baseline="0" dirty="0"/>
                        <a:t>Key Vocabulary</a:t>
                      </a:r>
                      <a:endParaRPr lang="en-GB" sz="13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2598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Amphibians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effectLst/>
                        </a:rPr>
                        <a:t>Amphibians live in the water as babies and on land as they grow older. They have smooth, slimy skin.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Birds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All birds have a beak, two legs, feathers and wings.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74649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/>
                        <a:t>Fish live and breathe under water. They have scaly skin, fins to help them swim and they breathe through gills.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Mammals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effectLst/>
                        </a:rPr>
                        <a:t>Mammals are animals that breathe air, grow hair or fur and feed on their mother’s milk as a baby.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effectLst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73653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Reptiles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/>
                        <a:t>All reptiles breathe air. They have scales on their skin.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80332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Carnivore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effectLst/>
                        </a:rPr>
                        <a:t>Animals that mostly eat other animals (meat) are carnivores.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79325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Herbivore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effectLst/>
                        </a:rPr>
                        <a:t>Animals that only eat plants are herbivores.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915658"/>
                  </a:ext>
                </a:extLst>
              </a:tr>
              <a:tr h="44234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Omnivore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/>
                        <a:t>Animals that eat both plants and other animals are omnivores.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349210"/>
              </p:ext>
            </p:extLst>
          </p:nvPr>
        </p:nvGraphicFramePr>
        <p:xfrm>
          <a:off x="3397254" y="990895"/>
          <a:ext cx="3317445" cy="264718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1744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0633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350" dirty="0"/>
                        <a:t>Statutory Requirements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30802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40" kern="1200" dirty="0">
                          <a:effectLst/>
                        </a:rPr>
                        <a:t>To be able to identify and name </a:t>
                      </a:r>
                      <a:r>
                        <a:rPr lang="en-GB" sz="114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name a variety of common animals including fish, amphibians, reptiles, birds and mammals.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4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able to describe and compare the structure of a variety of  common animals (fish, amphibians, reptiles, birds and mammals, including pets).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4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able to identify and name a variety of common animals that are carnivores, herbivores and omnivores.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4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able to identify, name, draw and label the basic parts of the human body and say which part of the body is associated with each sense.</a:t>
                      </a:r>
                      <a:endParaRPr lang="en-GB" sz="114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9" y="39855"/>
            <a:ext cx="6639119" cy="5401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72" y="156873"/>
            <a:ext cx="249958" cy="2804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6C3C52-EE32-4110-801D-BE9C6A35BF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63" y="1821913"/>
            <a:ext cx="3178309" cy="5137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010EB6-FA84-489A-875B-5DED72A50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972" y="2727692"/>
            <a:ext cx="3117893" cy="45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E09882-45BB-4EAC-B409-987F4F8854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635" y="3851184"/>
            <a:ext cx="3143366" cy="4850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4559FD-2967-4ABC-A330-C34DC8314D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834" y="4953000"/>
            <a:ext cx="3127369" cy="4310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2148F38-A855-4B19-BDE6-A81FFC8705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21" y="5847245"/>
            <a:ext cx="3127369" cy="4741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74C5BC0-CFBA-40D1-864E-DF2C5BCA3A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11970" y="7478960"/>
            <a:ext cx="1772440" cy="23871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8FEF308-D216-4A06-9171-6EBE2D45DD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2002" y="7496469"/>
            <a:ext cx="1152686" cy="6858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4CE877B-4C2A-4753-81DA-A206AB2B5DD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97254" y="8286423"/>
            <a:ext cx="1324160" cy="65731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11119D-F53A-4EF9-8588-9D8136CBF0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82555" y="8974395"/>
            <a:ext cx="571580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368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Claire Stevens</cp:lastModifiedBy>
  <cp:revision>46</cp:revision>
  <dcterms:created xsi:type="dcterms:W3CDTF">2019-07-07T18:53:37Z</dcterms:created>
  <dcterms:modified xsi:type="dcterms:W3CDTF">2022-09-14T08:39:46Z</dcterms:modified>
</cp:coreProperties>
</file>